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D5E"/>
    <a:srgbClr val="FACF31"/>
    <a:srgbClr val="03849A"/>
    <a:srgbClr val="D3A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30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635451"/>
              </p:ext>
            </p:extLst>
          </p:nvPr>
        </p:nvGraphicFramePr>
        <p:xfrm>
          <a:off x="1833828" y="2288932"/>
          <a:ext cx="4335914" cy="3110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574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54928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814052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1833828" y="1567182"/>
            <a:ext cx="196142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Wired/USB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7182905" y="1573020"/>
            <a:ext cx="3175267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Wireless/Bluetooth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148980"/>
              </p:ext>
            </p:extLst>
          </p:nvPr>
        </p:nvGraphicFramePr>
        <p:xfrm>
          <a:off x="7173185" y="2288932"/>
          <a:ext cx="3862550" cy="1309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00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398207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80341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827804"/>
              </p:ext>
            </p:extLst>
          </p:nvPr>
        </p:nvGraphicFramePr>
        <p:xfrm>
          <a:off x="7182905" y="4744792"/>
          <a:ext cx="3862550" cy="90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583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2451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11516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7182905" y="3965288"/>
            <a:ext cx="246019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Battery Power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4327637" y="5512541"/>
            <a:ext cx="17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Verdana Pro Cond SemiBold" panose="020B0706030504040204" pitchFamily="34" charset="0"/>
              </a:rPr>
              <a:t>Approx. £10.00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58" y="679718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pic>
        <p:nvPicPr>
          <p:cNvPr id="1026" name="Picture 2" descr="ARDUINO NANO: Arduino Nano V3, ATmega 328, Mini USB at ...">
            <a:extLst>
              <a:ext uri="{FF2B5EF4-FFF2-40B4-BE49-F238E27FC236}">
                <a16:creationId xmlns:a16="http://schemas.microsoft.com/office/drawing/2014/main" id="{13B579BB-4717-4E16-9F64-469A2988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677" y="1558863"/>
            <a:ext cx="3140630" cy="245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540434" y="1273220"/>
            <a:ext cx="240486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 Nano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900998" y="1969764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888196" y="52592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304" y="4169838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DRAM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08395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Update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5051341" y="2720157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C3E0CE-D328-4EC1-A5B8-9584EA4B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19" y="985175"/>
            <a:ext cx="7348721" cy="5828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F55F-3A35-4863-A097-9901D73DB583}"/>
              </a:ext>
            </a:extLst>
          </p:cNvPr>
          <p:cNvSpPr txBox="1"/>
          <p:nvPr/>
        </p:nvSpPr>
        <p:spPr>
          <a:xfrm>
            <a:off x="2277060" y="2926910"/>
            <a:ext cx="88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3DF37-8646-4E89-8F7A-0379CF9ECC41}"/>
              </a:ext>
            </a:extLst>
          </p:cNvPr>
          <p:cNvSpPr txBox="1"/>
          <p:nvPr/>
        </p:nvSpPr>
        <p:spPr>
          <a:xfrm>
            <a:off x="9914940" y="409651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R1, R2, R3 - Pulldown resistors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8D80E-0504-4536-A48C-88F16D1BE45E}"/>
              </a:ext>
            </a:extLst>
          </p:cNvPr>
          <p:cNvSpPr txBox="1"/>
          <p:nvPr/>
        </p:nvSpPr>
        <p:spPr>
          <a:xfrm>
            <a:off x="2566219" y="1170514"/>
            <a:ext cx="103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6E4C0-35EB-4D27-9D80-08FC16AC574C}"/>
              </a:ext>
            </a:extLst>
          </p:cNvPr>
          <p:cNvSpPr txBox="1"/>
          <p:nvPr/>
        </p:nvSpPr>
        <p:spPr>
          <a:xfrm>
            <a:off x="2628474" y="5861685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6AF7-9C70-48DD-8047-68880473B498}"/>
              </a:ext>
            </a:extLst>
          </p:cNvPr>
          <p:cNvSpPr txBox="1"/>
          <p:nvPr/>
        </p:nvSpPr>
        <p:spPr>
          <a:xfrm>
            <a:off x="9979296" y="2342714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R6 - Current limiting resistor for LED backlight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D7F3D-6944-4EC8-9AA9-72F068E810E9}"/>
              </a:ext>
            </a:extLst>
          </p:cNvPr>
          <p:cNvSpPr txBox="1"/>
          <p:nvPr/>
        </p:nvSpPr>
        <p:spPr>
          <a:xfrm>
            <a:off x="9790740" y="1062792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S1 – Cycle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S2 – Mute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S3 - Camera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2A8337-1EBE-4027-9580-D63F090056D6}"/>
              </a:ext>
            </a:extLst>
          </p:cNvPr>
          <p:cNvSpPr txBox="1"/>
          <p:nvPr/>
        </p:nvSpPr>
        <p:spPr>
          <a:xfrm>
            <a:off x="9852840" y="6172615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J1 – Piezo buzzer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F099C-8637-4DEB-A952-DA3D673B8A24}"/>
              </a:ext>
            </a:extLst>
          </p:cNvPr>
          <p:cNvSpPr txBox="1"/>
          <p:nvPr/>
        </p:nvSpPr>
        <p:spPr>
          <a:xfrm>
            <a:off x="5718964" y="1122044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LCD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33DA6-4813-423D-94D4-45DD9B1A6570}"/>
              </a:ext>
            </a:extLst>
          </p:cNvPr>
          <p:cNvSpPr txBox="1"/>
          <p:nvPr/>
        </p:nvSpPr>
        <p:spPr>
          <a:xfrm>
            <a:off x="5380651" y="4740051"/>
            <a:ext cx="116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Bluetooth/ HC-05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0ECEDB0-2C2B-4F18-9BEB-C5D988D5BA2C}"/>
              </a:ext>
            </a:extLst>
          </p:cNvPr>
          <p:cNvSpPr/>
          <p:nvPr/>
        </p:nvSpPr>
        <p:spPr>
          <a:xfrm>
            <a:off x="4591878" y="5313087"/>
            <a:ext cx="152400" cy="1190680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F0D512-DB90-48BB-B571-3451329C2DCD}"/>
              </a:ext>
            </a:extLst>
          </p:cNvPr>
          <p:cNvCxnSpPr/>
          <p:nvPr/>
        </p:nvCxnSpPr>
        <p:spPr>
          <a:xfrm flipV="1">
            <a:off x="3597307" y="5917096"/>
            <a:ext cx="921684" cy="20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723C2B-1044-436A-90C9-9CC1B4E2ED9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97307" y="1432124"/>
            <a:ext cx="613242" cy="137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ACBDF1-3ACE-44C6-A6ED-6CFA990D28D3}"/>
              </a:ext>
            </a:extLst>
          </p:cNvPr>
          <p:cNvCxnSpPr>
            <a:cxnSpLocks/>
          </p:cNvCxnSpPr>
          <p:nvPr/>
        </p:nvCxnSpPr>
        <p:spPr>
          <a:xfrm>
            <a:off x="5691809" y="5263271"/>
            <a:ext cx="178904" cy="24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B2E2ED-C0C8-4ED2-87A8-4221118C15FD}"/>
              </a:ext>
            </a:extLst>
          </p:cNvPr>
          <p:cNvCxnSpPr>
            <a:cxnSpLocks/>
          </p:cNvCxnSpPr>
          <p:nvPr/>
        </p:nvCxnSpPr>
        <p:spPr>
          <a:xfrm flipV="1">
            <a:off x="8488898" y="1432125"/>
            <a:ext cx="1205889" cy="52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457BC3A5-4474-4507-B826-B05C21ACC3DD}"/>
              </a:ext>
            </a:extLst>
          </p:cNvPr>
          <p:cNvSpPr/>
          <p:nvPr/>
        </p:nvSpPr>
        <p:spPr>
          <a:xfrm rot="5400000">
            <a:off x="8412698" y="1482065"/>
            <a:ext cx="152400" cy="1328067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6674A5-3DC1-4854-B9D9-D62FCDE0E5C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010892" y="2712046"/>
            <a:ext cx="1968404" cy="698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5A87E1-3685-4598-87A8-CC1458B4B572}"/>
              </a:ext>
            </a:extLst>
          </p:cNvPr>
          <p:cNvCxnSpPr>
            <a:cxnSpLocks/>
          </p:cNvCxnSpPr>
          <p:nvPr/>
        </p:nvCxnSpPr>
        <p:spPr>
          <a:xfrm>
            <a:off x="7882194" y="6036412"/>
            <a:ext cx="1806578" cy="46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0088253-5B6B-4A59-AFEB-AB98212B22B3}"/>
              </a:ext>
            </a:extLst>
          </p:cNvPr>
          <p:cNvSpPr/>
          <p:nvPr/>
        </p:nvSpPr>
        <p:spPr>
          <a:xfrm rot="5400000">
            <a:off x="8555383" y="4303688"/>
            <a:ext cx="152401" cy="1241383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42AC17-9112-4F2C-ABF5-5BEF0F200273}"/>
              </a:ext>
            </a:extLst>
          </p:cNvPr>
          <p:cNvCxnSpPr>
            <a:cxnSpLocks/>
          </p:cNvCxnSpPr>
          <p:nvPr/>
        </p:nvCxnSpPr>
        <p:spPr>
          <a:xfrm flipV="1">
            <a:off x="8647354" y="4467861"/>
            <a:ext cx="1203146" cy="367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DB5E1-82BB-4883-AA16-F1102D2C337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92437" y="1429821"/>
            <a:ext cx="147492" cy="13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524D3-A388-49B9-93F2-FB4B1A3C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53" y="1437861"/>
            <a:ext cx="6813264" cy="5111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3646901" y="2048539"/>
            <a:ext cx="103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73357" y="2571759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4660761" y="1095952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7061506" y="1725726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R1, R2, R3 - Pulldown resistors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8626815" y="3130047"/>
            <a:ext cx="1710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R6 - Current limiting resistor for LED backlight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8829965" y="1512043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S1 – Cycle</a:t>
            </a:r>
          </a:p>
          <a:p>
            <a:r>
              <a:rPr lang="en-GB" dirty="0"/>
              <a:t>S2 – Mute</a:t>
            </a:r>
          </a:p>
          <a:p>
            <a:r>
              <a:rPr lang="en-GB" dirty="0"/>
              <a:t>S3 -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0484-525E-48C6-B7E9-0AEB3C7D305E}"/>
              </a:ext>
            </a:extLst>
          </p:cNvPr>
          <p:cNvSpPr txBox="1"/>
          <p:nvPr/>
        </p:nvSpPr>
        <p:spPr>
          <a:xfrm>
            <a:off x="7916912" y="5520098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J1 – Piezo buzzer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</p:cNvCxnSpPr>
          <p:nvPr/>
        </p:nvCxnSpPr>
        <p:spPr>
          <a:xfrm>
            <a:off x="4596700" y="2538706"/>
            <a:ext cx="863196" cy="6683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6315485" y="844229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Bluetooth/ HC-05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2DAE7-CF55-444B-8B29-E65B3A3FD063}"/>
              </a:ext>
            </a:extLst>
          </p:cNvPr>
          <p:cNvSpPr txBox="1"/>
          <p:nvPr/>
        </p:nvSpPr>
        <p:spPr>
          <a:xfrm>
            <a:off x="3602048" y="5266250"/>
            <a:ext cx="59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LCD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</p:cNvCxnSpPr>
          <p:nvPr/>
        </p:nvCxnSpPr>
        <p:spPr>
          <a:xfrm>
            <a:off x="2770434" y="3094979"/>
            <a:ext cx="750375" cy="39696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</p:cNvCxnSpPr>
          <p:nvPr/>
        </p:nvCxnSpPr>
        <p:spPr>
          <a:xfrm flipH="1">
            <a:off x="6077804" y="1425522"/>
            <a:ext cx="690011" cy="53535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6619461" y="2464390"/>
            <a:ext cx="831006" cy="36897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</p:cNvCxnSpPr>
          <p:nvPr/>
        </p:nvCxnSpPr>
        <p:spPr>
          <a:xfrm>
            <a:off x="5176482" y="1881375"/>
            <a:ext cx="247705" cy="7675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</p:cNvCxnSpPr>
          <p:nvPr/>
        </p:nvCxnSpPr>
        <p:spPr>
          <a:xfrm flipV="1">
            <a:off x="7144981" y="2265127"/>
            <a:ext cx="1710744" cy="7687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FAD05-C17C-4750-A169-35BB188C0914}"/>
              </a:ext>
            </a:extLst>
          </p:cNvPr>
          <p:cNvCxnSpPr>
            <a:cxnSpLocks/>
          </p:cNvCxnSpPr>
          <p:nvPr/>
        </p:nvCxnSpPr>
        <p:spPr>
          <a:xfrm>
            <a:off x="6375136" y="4223581"/>
            <a:ext cx="1625217" cy="119655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</p:cNvCxnSpPr>
          <p:nvPr/>
        </p:nvCxnSpPr>
        <p:spPr>
          <a:xfrm flipH="1">
            <a:off x="3969026" y="4532243"/>
            <a:ext cx="449702" cy="68148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</p:cNvCxnSpPr>
          <p:nvPr/>
        </p:nvCxnSpPr>
        <p:spPr>
          <a:xfrm flipV="1">
            <a:off x="5459896" y="3533018"/>
            <a:ext cx="3166919" cy="5906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6385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98645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6FF1-9D50-4A86-956B-2E47BE8E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88" y="1894974"/>
            <a:ext cx="4981128" cy="34482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903" y="1991117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1" y="4314526"/>
            <a:ext cx="4797874" cy="2220432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Ardiuno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035381" y="2536722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453" y="1040177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891988" y="118903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130559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360620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F84ED4-36C2-4910-B1F3-BC1FF13D7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2498" y="4080620"/>
            <a:ext cx="1396668" cy="20891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947944" y="4058206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931764" y="342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655299" y="3993160"/>
            <a:ext cx="1038387" cy="127927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433175" y="2651949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622826" y="1923248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0876629" y="3301299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ACECB5-7853-49ED-A835-8550CF10B044}"/>
              </a:ext>
            </a:extLst>
          </p:cNvPr>
          <p:cNvSpPr txBox="1"/>
          <p:nvPr/>
        </p:nvSpPr>
        <p:spPr>
          <a:xfrm>
            <a:off x="9514071" y="4870665"/>
            <a:ext cx="8018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HC-05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D8BE86-A7C8-4A37-AF8B-328BA69474BB}"/>
              </a:ext>
            </a:extLst>
          </p:cNvPr>
          <p:cNvGrpSpPr/>
          <p:nvPr/>
        </p:nvGrpSpPr>
        <p:grpSpPr>
          <a:xfrm>
            <a:off x="7246201" y="4397635"/>
            <a:ext cx="1164331" cy="1623168"/>
            <a:chOff x="6096000" y="3681382"/>
            <a:chExt cx="876779" cy="119571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3BD0EF-336D-44C2-9296-C83D2545EA06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ED37636-A519-428C-8ABD-01571F37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CC7D2F6-ECD8-422D-A6A8-65360DC1B5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5514" y="4495170"/>
            <a:ext cx="739943" cy="14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96433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</TotalTime>
  <Words>359</Words>
  <Application>Microsoft Office PowerPoint</Application>
  <PresentationFormat>Widescreen</PresentationFormat>
  <Paragraphs>163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</vt:lpstr>
      <vt:lpstr>Verdana Pro Black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46</cp:revision>
  <dcterms:created xsi:type="dcterms:W3CDTF">2022-01-27T14:42:00Z</dcterms:created>
  <dcterms:modified xsi:type="dcterms:W3CDTF">2022-01-30T19:10:49Z</dcterms:modified>
</cp:coreProperties>
</file>